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6e76f82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6e76f82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6e76f82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6e76f82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e76f82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e76f82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ac7a032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ac7a032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ac7a032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ac7a032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e76f82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6e76f82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e76f82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6e76f82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Array Sort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476750"/>
            <a:ext cx="49464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array sorting?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sort()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Numeric sort()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Compare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06975" y="39477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54300" y="1386425"/>
            <a:ext cx="4946400" cy="28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‘Apple’ comes before ‘Banana’, i.e A comes before 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100 is bigger than 25. But in this case ‘100’ comes before ‘25’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2 in 25 is bigger than 1 in 100.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06525" y="41487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Numeric sort()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426525"/>
            <a:ext cx="5269800" cy="1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Numeric array sorting easier.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 value should be negative, zero or a positive.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47175" y="414900"/>
            <a:ext cx="57357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03000" y="1215550"/>
            <a:ext cx="5384700" cy="29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function(a, b){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//Sorting logic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//Return value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E.g:</a:t>
            </a:r>
            <a:endParaRPr b="1" i="1" sz="1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function(a, b){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 a-b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436225" y="3747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compare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175375"/>
            <a:ext cx="5782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Two values 50 and 100.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will compare them according to the sorting logic.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a-b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50 - 100= -50,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-50 will be returned.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So, 50 is lower than 100, 50 will come before 100.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345775" y="404850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839325" y="1386425"/>
            <a:ext cx="49464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R</a:t>
            </a:r>
            <a:r>
              <a:rPr b="1" i="1" lang="en-GB" sz="1800"/>
              <a:t>ules: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returned value &lt; 0, a comes before b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returned value &gt; 0, b comes before 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returned value == 0, a and b remain unchanged.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6680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466700"/>
            <a:ext cx="4946400" cy="29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the correct method to sort this array alphabetically.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sports = [‘cricket’, ‘football’, ‘hockey’, ‘baseball’];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543850" y="414900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